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st2.depositphotos.com/1526816/5197/v/950/depositphotos_51971639-Children-stretch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111\Desktop\depositphotos_51971639-Children-stretch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9144000" cy="4397701"/>
          </a:xfrm>
          <a:prstGeom prst="rect">
            <a:avLst/>
          </a:prstGeom>
          <a:noFill/>
        </p:spPr>
      </p:pic>
      <p:sp>
        <p:nvSpPr>
          <p:cNvPr id="4" name="Арка 3"/>
          <p:cNvSpPr/>
          <p:nvPr/>
        </p:nvSpPr>
        <p:spPr>
          <a:xfrm>
            <a:off x="1643042" y="357166"/>
            <a:ext cx="5884881" cy="1834158"/>
          </a:xfrm>
          <a:prstGeom prst="blockArc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Игровой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стретчинг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ttps://im0-tub-ru.yandex.net/i?id=6341472849f388faf23d910efe79099f&amp;n=33&amp;h=190&amp;w=27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1" name="Picture 3" descr="C:\Users\111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84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111\Desktop\pretty pi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pic>
        <p:nvPicPr>
          <p:cNvPr id="3" name="Picture 26" descr="C:\Users\111\Downloads\piolinhz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928934"/>
            <a:ext cx="952500" cy="1905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43042" y="5572140"/>
            <a:ext cx="5642057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im3-tub-ru.yandex.net/i?id=7b58fc56953455682c8323ba7dcf1bcb&amp;n=33&amp;h=190&amp;w=35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 descr="C:\Users\111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928934"/>
            <a:ext cx="6139908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00100" y="1000108"/>
            <a:ext cx="77153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Стретчинг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(в переводе с английского) растяжка, это комплекс упражнений, основанный на растягивании мышц.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11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7572428" cy="5048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57224" y="4643446"/>
            <a:ext cx="7000924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Игровой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стретчинг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методика комплексного физического развития и оздоровления дошкольников. Это специально подобранные упражнения на растяжку мышц, проводимые в игровой форме.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285728"/>
            <a:ext cx="4942956" cy="6309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u="sng" dirty="0" smtClean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4400" b="1" i="1" u="sng" dirty="0" err="1" smtClean="0">
                <a:latin typeface="Times New Roman" pitchFamily="18" charset="0"/>
                <a:cs typeface="Times New Roman" pitchFamily="18" charset="0"/>
              </a:rPr>
              <a:t>стретчинга</a:t>
            </a:r>
            <a:r>
              <a:rPr lang="ru-RU" sz="4400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баллистический;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медленный;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статический;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пассивный;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динамический.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11\Desktop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1" y="4357694"/>
            <a:ext cx="3239005" cy="2166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71473" y="857232"/>
            <a:ext cx="78581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стретчинга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упражнения должны выполняться в состоянии расслабленности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мыщц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Упражнения требуют концентрации внимания на той части тела, которая в данный момент растягивается.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Дыхание должно быть ровным, задерживать дыхание не надо.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Занятия должны быть регулярными ( не менее 2 раз в неделю).</a:t>
            </a:r>
          </a:p>
          <a:p>
            <a:pPr marL="342900" indent="-342900">
              <a:buFont typeface="+mj-lt"/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74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11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785926"/>
            <a:ext cx="3314723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28596" y="428604"/>
            <a:ext cx="756938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Результат:</a:t>
            </a:r>
          </a:p>
          <a:p>
            <a:pPr algn="ctr"/>
            <a:r>
              <a:rPr lang="ru-RU" dirty="0" smtClean="0"/>
              <a:t>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снижение травматизма;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хорошая осанка;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подвижность и гибкость тела;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бодрый дух и хорошее настроение.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61" name="Picture 29" descr="C:\Users\111\Desktop\82ff56b2f2703c8a019a6d9554e4f1c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6" name="AutoShape 4" descr="http://stat17.privet.ru/lr/0912cca2fea8da1ad310c1885b2958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7" name="Picture 5" descr="C:\Users\111\Desktop\0912cca2fea8da1ad310c1885b2958fe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14290"/>
            <a:ext cx="2781300" cy="2381250"/>
          </a:xfrm>
          <a:prstGeom prst="rect">
            <a:avLst/>
          </a:prstGeom>
          <a:noFill/>
        </p:spPr>
      </p:pic>
      <p:sp>
        <p:nvSpPr>
          <p:cNvPr id="18439" name="AutoShape 7" descr="http://stat17.privet.ru/lr/0912cca2fea8da1ad310c1885b2958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1" name="AutoShape 9" descr="http://stat17.privet.ru/lr/0912cca2fea8da1ad310c1885b2958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3" name="AutoShape 11" descr="http://img.photobucket.com/albums/v508/mysticangel386/Siggys/17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5" name="AutoShape 13" descr="http://rs235.pbsrc.com/albums/ee292/gijsje02/ducks.gif~c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7" name="AutoShape 15" descr="http://rs235.pbsrc.com/albums/ee292/gijsje02/ducks.gif~c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9" name="AutoShape 17" descr="http://rs235.pbsrc.com/albums/ee292/gijsje02/ducks.gif~c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51" name="AutoShape 19" descr="http://rs235.pbsrc.com/albums/ee292/gijsje02/ducks.gif~c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53" name="AutoShape 21" descr="http://rs235.pbsrc.com/albums/ee292/gijsje02/ducks.gif~c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56" name="AutoShape 24" descr="http://img228.imageshack.us/img228/8852/piolinhz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58" name="Picture 26" descr="C:\Users\111\Downloads\piolinhz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928934"/>
            <a:ext cx="952500" cy="1905000"/>
          </a:xfrm>
          <a:prstGeom prst="rect">
            <a:avLst/>
          </a:prstGeom>
          <a:noFill/>
        </p:spPr>
      </p:pic>
      <p:sp>
        <p:nvSpPr>
          <p:cNvPr id="18460" name="AutoShape 28" descr="http://howset.com/media/cache/82/ff/82ff56b2f2703c8a019a6d9554e4f1c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111\Desktop\wpapers_ru_Подсолнух-на-луг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6" name="AutoShape 2" descr="http://wpapers.ru/wallpapers/Plants/14637/1280x960_%D0%9F%D0%BE%D0%B4%D1%81%D0%BE%D0%BB%D0%BD%D1%83%D1%85-%D0%BD%D0%B0-%D0%BB%D1%83%D0%B3%D1%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6" descr="C:\Users\111\Downloads\piolinhz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143380"/>
            <a:ext cx="952500" cy="1905000"/>
          </a:xfrm>
          <a:prstGeom prst="rect">
            <a:avLst/>
          </a:prstGeom>
          <a:noFill/>
        </p:spPr>
      </p:pic>
      <p:sp>
        <p:nvSpPr>
          <p:cNvPr id="21509" name="AutoShape 5" descr="http://i294.photobucket.com/albums/mm120/pctour_2008/25a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1" name="AutoShape 7" descr="http://i294.photobucket.com/albums/mm120/pctour_2008/25a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3" name="AutoShape 9" descr="http://i294.photobucket.com/albums/mm120/pctour_2008/25a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://r14.imgfast.net/users/1411/22/46/83/smiles/8154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://i.myniceprofile.com/1589/15898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9" name="Picture 15" descr="C:\Users\111\Desktop\158981 (1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357430"/>
            <a:ext cx="1312072" cy="1381128"/>
          </a:xfrm>
          <a:prstGeom prst="rect">
            <a:avLst/>
          </a:prstGeom>
          <a:noFill/>
        </p:spPr>
      </p:pic>
      <p:sp>
        <p:nvSpPr>
          <p:cNvPr id="21521" name="AutoShape 17" descr="http://img1.picmix.com/output/stamp/normal/6/8/8/9/169886_abfc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3" name="AutoShape 19" descr="http://img1.picmix.com/output/stamp/thumb/8/6/3/9/49368_e5c0b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5" name="AutoShape 21" descr="http://img1.picmix.com/output/stamp/thumb/8/6/3/9/49368_e5c0b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7" name="AutoShape 23" descr="http://img1.picmix.com/output/stamp/thumb/8/6/3/9/49368_e5c0b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9" name="AutoShape 25" descr="http://chelyab.ru/com_logo/1427290125logo1_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31" name="AutoShape 27" descr="http://mms-o.com/images/55b35909286c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33" name="AutoShape 29" descr="http://mms-o.com/images/55b35909286c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34" name="Picture 30" descr="C:\Users\111\Desktop\55b35909286c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2214554"/>
            <a:ext cx="1428750" cy="1038225"/>
          </a:xfrm>
          <a:prstGeom prst="rect">
            <a:avLst/>
          </a:prstGeom>
          <a:noFill/>
        </p:spPr>
      </p:pic>
      <p:sp>
        <p:nvSpPr>
          <p:cNvPr id="21536" name="AutoShape 32" descr="http://img-fotki.yandex.ru/get/6610/47407354.7ab/0_f6247_8a1f906b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37" name="Picture 33" descr="C:\Users\111\Desktop\0_f6247_8a1f906b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4786322"/>
            <a:ext cx="4643438" cy="1783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s://im2-tub-ru.yandex.net/i?id=12bec7a52b153793967b80b852e3bf7f&amp;n=33&amp;h=190&amp;w=30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5" name="AutoShape 5" descr="http://4.bp.blogspot.com/_TlREBvQTO_8/SNnDX4R95TI/AAAAAAAAADM/PpVWk6ynK18/s400/pretty+pic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C:\Users\111\Desktop\pretty pi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pic>
        <p:nvPicPr>
          <p:cNvPr id="6" name="Picture 26" descr="C:\Users\111\Downloads\piolinhz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429132"/>
            <a:ext cx="952500" cy="1905000"/>
          </a:xfrm>
          <a:prstGeom prst="rect">
            <a:avLst/>
          </a:prstGeom>
          <a:noFill/>
        </p:spPr>
      </p:pic>
      <p:sp>
        <p:nvSpPr>
          <p:cNvPr id="20488" name="AutoShape 8" descr="http://static2.keep4u.ru/2012/10/19/fd977a0533905cb695b9fc1dab3a695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http://static2.keep4u.ru/2012/10/19/fd977a0533905cb695b9fc1dab3a695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1" name="Picture 11" descr="C:\Users\111\Desktop\8fb0e37c794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714620"/>
            <a:ext cx="1199859" cy="2366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141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22</cp:revision>
  <dcterms:created xsi:type="dcterms:W3CDTF">2015-12-08T18:02:43Z</dcterms:created>
  <dcterms:modified xsi:type="dcterms:W3CDTF">2015-12-09T07:33:51Z</dcterms:modified>
</cp:coreProperties>
</file>